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497" r:id="rId3"/>
    <p:sldId id="491" r:id="rId4"/>
    <p:sldId id="492" r:id="rId5"/>
    <p:sldId id="493" r:id="rId6"/>
    <p:sldId id="494" r:id="rId7"/>
    <p:sldId id="495" r:id="rId8"/>
    <p:sldId id="496" r:id="rId9"/>
    <p:sldId id="261" r:id="rId10"/>
    <p:sldId id="49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6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508C58-8DE8-4061-99F4-DB01E89E022E}" v="7" dt="2023-09-04T11:55:08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811" autoAdjust="0"/>
  </p:normalViewPr>
  <p:slideViewPr>
    <p:cSldViewPr snapToGrid="0">
      <p:cViewPr varScale="1">
        <p:scale>
          <a:sx n="114" d="100"/>
          <a:sy n="114" d="100"/>
        </p:scale>
        <p:origin x="360" y="96"/>
      </p:cViewPr>
      <p:guideLst>
        <p:guide orient="horz" pos="1003"/>
        <p:guide pos="6992"/>
      </p:guideLst>
    </p:cSldViewPr>
  </p:slideViewPr>
  <p:outlineViewPr>
    <p:cViewPr>
      <p:scale>
        <a:sx n="33" d="100"/>
        <a:sy n="33" d="100"/>
      </p:scale>
      <p:origin x="0" y="-79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sen Marie MJ" userId="50f12fc4-5d68-4354-a8f9-19b27437be5d" providerId="ADAL" clId="{56508C58-8DE8-4061-99F4-DB01E89E022E}"/>
    <pc:docChg chg="custSel addSld modSld">
      <pc:chgData name="Jensen Marie MJ" userId="50f12fc4-5d68-4354-a8f9-19b27437be5d" providerId="ADAL" clId="{56508C58-8DE8-4061-99F4-DB01E89E022E}" dt="2023-09-04T11:59:19.129" v="42" actId="478"/>
      <pc:docMkLst>
        <pc:docMk/>
      </pc:docMkLst>
      <pc:sldChg chg="addSp modSp mod modClrScheme chgLayout">
        <pc:chgData name="Jensen Marie MJ" userId="50f12fc4-5d68-4354-a8f9-19b27437be5d" providerId="ADAL" clId="{56508C58-8DE8-4061-99F4-DB01E89E022E}" dt="2023-09-04T11:50:42.216" v="6" actId="26606"/>
        <pc:sldMkLst>
          <pc:docMk/>
          <pc:sldMk cId="3297538834" sldId="491"/>
        </pc:sldMkLst>
        <pc:spChg chg="add mod">
          <ac:chgData name="Jensen Marie MJ" userId="50f12fc4-5d68-4354-a8f9-19b27437be5d" providerId="ADAL" clId="{56508C58-8DE8-4061-99F4-DB01E89E022E}" dt="2023-09-04T11:50:42.216" v="6" actId="26606"/>
          <ac:spMkLst>
            <pc:docMk/>
            <pc:sldMk cId="3297538834" sldId="491"/>
            <ac:spMk id="10" creationId="{D7D77926-E527-B97E-BFE1-B279D7DC0D34}"/>
          </ac:spMkLst>
        </pc:spChg>
        <pc:picChg chg="add mod ord">
          <ac:chgData name="Jensen Marie MJ" userId="50f12fc4-5d68-4354-a8f9-19b27437be5d" providerId="ADAL" clId="{56508C58-8DE8-4061-99F4-DB01E89E022E}" dt="2023-09-04T11:50:42.216" v="6" actId="26606"/>
          <ac:picMkLst>
            <pc:docMk/>
            <pc:sldMk cId="3297538834" sldId="491"/>
            <ac:picMk id="3" creationId="{2F71EDB9-27B3-C7C5-1589-6A8217124E3E}"/>
          </ac:picMkLst>
        </pc:picChg>
        <pc:picChg chg="add mod">
          <ac:chgData name="Jensen Marie MJ" userId="50f12fc4-5d68-4354-a8f9-19b27437be5d" providerId="ADAL" clId="{56508C58-8DE8-4061-99F4-DB01E89E022E}" dt="2023-09-04T11:50:42.216" v="6" actId="26606"/>
          <ac:picMkLst>
            <pc:docMk/>
            <pc:sldMk cId="3297538834" sldId="491"/>
            <ac:picMk id="5" creationId="{28F4A082-2024-B22E-28AC-D87546446182}"/>
          </ac:picMkLst>
        </pc:picChg>
      </pc:sldChg>
      <pc:sldChg chg="addSp delSp modSp new mod modClrScheme chgLayout">
        <pc:chgData name="Jensen Marie MJ" userId="50f12fc4-5d68-4354-a8f9-19b27437be5d" providerId="ADAL" clId="{56508C58-8DE8-4061-99F4-DB01E89E022E}" dt="2023-09-04T11:53:03.481" v="21" actId="26606"/>
        <pc:sldMkLst>
          <pc:docMk/>
          <pc:sldMk cId="975557042" sldId="492"/>
        </pc:sldMkLst>
        <pc:spChg chg="add mod">
          <ac:chgData name="Jensen Marie MJ" userId="50f12fc4-5d68-4354-a8f9-19b27437be5d" providerId="ADAL" clId="{56508C58-8DE8-4061-99F4-DB01E89E022E}" dt="2023-09-04T11:53:03.481" v="21" actId="26606"/>
          <ac:spMkLst>
            <pc:docMk/>
            <pc:sldMk cId="975557042" sldId="492"/>
            <ac:spMk id="10" creationId="{284C844B-7546-CDA6-6DDA-1AF300DE5C17}"/>
          </ac:spMkLst>
        </pc:spChg>
        <pc:picChg chg="add mod">
          <ac:chgData name="Jensen Marie MJ" userId="50f12fc4-5d68-4354-a8f9-19b27437be5d" providerId="ADAL" clId="{56508C58-8DE8-4061-99F4-DB01E89E022E}" dt="2023-09-04T11:53:03.481" v="21" actId="26606"/>
          <ac:picMkLst>
            <pc:docMk/>
            <pc:sldMk cId="975557042" sldId="492"/>
            <ac:picMk id="3" creationId="{BD4F0AB2-0A5D-C3C6-EC38-4F8A90752ABF}"/>
          </ac:picMkLst>
        </pc:picChg>
        <pc:picChg chg="add mod">
          <ac:chgData name="Jensen Marie MJ" userId="50f12fc4-5d68-4354-a8f9-19b27437be5d" providerId="ADAL" clId="{56508C58-8DE8-4061-99F4-DB01E89E022E}" dt="2023-09-04T11:53:03.481" v="21" actId="26606"/>
          <ac:picMkLst>
            <pc:docMk/>
            <pc:sldMk cId="975557042" sldId="492"/>
            <ac:picMk id="5" creationId="{87A9EAF4-D233-CBC5-18B6-C9B26C4FB094}"/>
          </ac:picMkLst>
        </pc:picChg>
        <pc:picChg chg="add del mod">
          <ac:chgData name="Jensen Marie MJ" userId="50f12fc4-5d68-4354-a8f9-19b27437be5d" providerId="ADAL" clId="{56508C58-8DE8-4061-99F4-DB01E89E022E}" dt="2023-09-04T11:52:53.501" v="19" actId="21"/>
          <ac:picMkLst>
            <pc:docMk/>
            <pc:sldMk cId="975557042" sldId="492"/>
            <ac:picMk id="7" creationId="{29221D22-1D02-F58C-A1BF-1D1F566A890E}"/>
          </ac:picMkLst>
        </pc:picChg>
      </pc:sldChg>
      <pc:sldChg chg="addSp modSp new">
        <pc:chgData name="Jensen Marie MJ" userId="50f12fc4-5d68-4354-a8f9-19b27437be5d" providerId="ADAL" clId="{56508C58-8DE8-4061-99F4-DB01E89E022E}" dt="2023-09-04T11:52:56.307" v="20"/>
        <pc:sldMkLst>
          <pc:docMk/>
          <pc:sldMk cId="2110754296" sldId="493"/>
        </pc:sldMkLst>
        <pc:picChg chg="add mod">
          <ac:chgData name="Jensen Marie MJ" userId="50f12fc4-5d68-4354-a8f9-19b27437be5d" providerId="ADAL" clId="{56508C58-8DE8-4061-99F4-DB01E89E022E}" dt="2023-09-04T11:52:56.307" v="20"/>
          <ac:picMkLst>
            <pc:docMk/>
            <pc:sldMk cId="2110754296" sldId="493"/>
            <ac:picMk id="2" creationId="{D85BBA8F-F64C-C3CD-7D7A-C33D3A6C667B}"/>
          </ac:picMkLst>
        </pc:picChg>
      </pc:sldChg>
      <pc:sldChg chg="addSp modSp new mod">
        <pc:chgData name="Jensen Marie MJ" userId="50f12fc4-5d68-4354-a8f9-19b27437be5d" providerId="ADAL" clId="{56508C58-8DE8-4061-99F4-DB01E89E022E}" dt="2023-09-04T11:53:31.508" v="25" actId="962"/>
        <pc:sldMkLst>
          <pc:docMk/>
          <pc:sldMk cId="2762182766" sldId="494"/>
        </pc:sldMkLst>
        <pc:picChg chg="add mod">
          <ac:chgData name="Jensen Marie MJ" userId="50f12fc4-5d68-4354-a8f9-19b27437be5d" providerId="ADAL" clId="{56508C58-8DE8-4061-99F4-DB01E89E022E}" dt="2023-09-04T11:53:31.508" v="25" actId="962"/>
          <ac:picMkLst>
            <pc:docMk/>
            <pc:sldMk cId="2762182766" sldId="494"/>
            <ac:picMk id="3" creationId="{608D7B9B-689A-A96F-A3C7-9FF7DA66E2ED}"/>
          </ac:picMkLst>
        </pc:picChg>
      </pc:sldChg>
      <pc:sldChg chg="addSp delSp modSp new mod modClrScheme chgLayout">
        <pc:chgData name="Jensen Marie MJ" userId="50f12fc4-5d68-4354-a8f9-19b27437be5d" providerId="ADAL" clId="{56508C58-8DE8-4061-99F4-DB01E89E022E}" dt="2023-09-04T11:55:16.519" v="39" actId="26606"/>
        <pc:sldMkLst>
          <pc:docMk/>
          <pc:sldMk cId="445841499" sldId="495"/>
        </pc:sldMkLst>
        <pc:spChg chg="add mod">
          <ac:chgData name="Jensen Marie MJ" userId="50f12fc4-5d68-4354-a8f9-19b27437be5d" providerId="ADAL" clId="{56508C58-8DE8-4061-99F4-DB01E89E022E}" dt="2023-09-04T11:55:16.519" v="39" actId="26606"/>
          <ac:spMkLst>
            <pc:docMk/>
            <pc:sldMk cId="445841499" sldId="495"/>
            <ac:spMk id="13" creationId="{26C2E7E1-6C42-F01F-528D-C54157CC4F14}"/>
          </ac:spMkLst>
        </pc:spChg>
        <pc:picChg chg="add mod ord">
          <ac:chgData name="Jensen Marie MJ" userId="50f12fc4-5d68-4354-a8f9-19b27437be5d" providerId="ADAL" clId="{56508C58-8DE8-4061-99F4-DB01E89E022E}" dt="2023-09-04T11:55:16.519" v="39" actId="26606"/>
          <ac:picMkLst>
            <pc:docMk/>
            <pc:sldMk cId="445841499" sldId="495"/>
            <ac:picMk id="3" creationId="{705487AF-7680-A747-25A6-D4639BF8A7FB}"/>
          </ac:picMkLst>
        </pc:picChg>
        <pc:picChg chg="add del mod">
          <ac:chgData name="Jensen Marie MJ" userId="50f12fc4-5d68-4354-a8f9-19b27437be5d" providerId="ADAL" clId="{56508C58-8DE8-4061-99F4-DB01E89E022E}" dt="2023-09-04T11:55:04.895" v="37" actId="21"/>
          <ac:picMkLst>
            <pc:docMk/>
            <pc:sldMk cId="445841499" sldId="495"/>
            <ac:picMk id="5" creationId="{A197FB5B-4EA2-FEC6-DC3F-F716CEC0E5FC}"/>
          </ac:picMkLst>
        </pc:picChg>
        <pc:picChg chg="add del mod">
          <ac:chgData name="Jensen Marie MJ" userId="50f12fc4-5d68-4354-a8f9-19b27437be5d" providerId="ADAL" clId="{56508C58-8DE8-4061-99F4-DB01E89E022E}" dt="2023-09-04T11:54:43.225" v="35" actId="21"/>
          <ac:picMkLst>
            <pc:docMk/>
            <pc:sldMk cId="445841499" sldId="495"/>
            <ac:picMk id="7" creationId="{2AB90440-227C-EFFB-0406-D6C9F15A1B2D}"/>
          </ac:picMkLst>
        </pc:picChg>
        <pc:picChg chg="add mod">
          <ac:chgData name="Jensen Marie MJ" userId="50f12fc4-5d68-4354-a8f9-19b27437be5d" providerId="ADAL" clId="{56508C58-8DE8-4061-99F4-DB01E89E022E}" dt="2023-09-04T11:55:16.519" v="39" actId="26606"/>
          <ac:picMkLst>
            <pc:docMk/>
            <pc:sldMk cId="445841499" sldId="495"/>
            <ac:picMk id="8" creationId="{ACBC92F1-6100-E9E8-FE2E-1FBF9CB4A4B7}"/>
          </ac:picMkLst>
        </pc:picChg>
      </pc:sldChg>
      <pc:sldChg chg="addSp modSp new">
        <pc:chgData name="Jensen Marie MJ" userId="50f12fc4-5d68-4354-a8f9-19b27437be5d" providerId="ADAL" clId="{56508C58-8DE8-4061-99F4-DB01E89E022E}" dt="2023-09-04T11:55:08.424" v="38"/>
        <pc:sldMkLst>
          <pc:docMk/>
          <pc:sldMk cId="1462730174" sldId="496"/>
        </pc:sldMkLst>
        <pc:picChg chg="add mod">
          <ac:chgData name="Jensen Marie MJ" userId="50f12fc4-5d68-4354-a8f9-19b27437be5d" providerId="ADAL" clId="{56508C58-8DE8-4061-99F4-DB01E89E022E}" dt="2023-09-04T11:55:08.424" v="38"/>
          <ac:picMkLst>
            <pc:docMk/>
            <pc:sldMk cId="1462730174" sldId="496"/>
            <ac:picMk id="2" creationId="{5860C04A-72B4-383B-0409-36D0E73D6FBD}"/>
          </ac:picMkLst>
        </pc:picChg>
      </pc:sldChg>
      <pc:sldChg chg="delSp modSp new mod">
        <pc:chgData name="Jensen Marie MJ" userId="50f12fc4-5d68-4354-a8f9-19b27437be5d" providerId="ADAL" clId="{56508C58-8DE8-4061-99F4-DB01E89E022E}" dt="2023-09-04T11:59:19.129" v="42" actId="478"/>
        <pc:sldMkLst>
          <pc:docMk/>
          <pc:sldMk cId="1277482234" sldId="497"/>
        </pc:sldMkLst>
        <pc:spChg chg="mod">
          <ac:chgData name="Jensen Marie MJ" userId="50f12fc4-5d68-4354-a8f9-19b27437be5d" providerId="ADAL" clId="{56508C58-8DE8-4061-99F4-DB01E89E022E}" dt="2023-09-04T11:59:13.014" v="41"/>
          <ac:spMkLst>
            <pc:docMk/>
            <pc:sldMk cId="1277482234" sldId="497"/>
            <ac:spMk id="2" creationId="{4491366F-D8E7-D22A-0436-310D75915211}"/>
          </ac:spMkLst>
        </pc:spChg>
        <pc:spChg chg="del">
          <ac:chgData name="Jensen Marie MJ" userId="50f12fc4-5d68-4354-a8f9-19b27437be5d" providerId="ADAL" clId="{56508C58-8DE8-4061-99F4-DB01E89E022E}" dt="2023-09-04T11:59:19.129" v="42" actId="478"/>
          <ac:spMkLst>
            <pc:docMk/>
            <pc:sldMk cId="1277482234" sldId="497"/>
            <ac:spMk id="3" creationId="{699554C4-ED70-1E79-2ADB-A02EF72C099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A07AEC-4933-4E73-917F-A4A36771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700809"/>
            <a:ext cx="10363200" cy="1470025"/>
          </a:xfrm>
        </p:spPr>
        <p:txBody>
          <a:bodyPr anchor="b"/>
          <a:lstStyle>
            <a:lvl1pPr algn="ctr">
              <a:lnSpc>
                <a:spcPct val="11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B17208-3F22-4DF6-B2AB-2683AB098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404592"/>
            <a:ext cx="8534400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461F43-B2CB-4520-900E-F3955BA5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9AC333-F4E3-40BB-A65E-53AF712E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25F725-9A08-4697-93A3-92578D97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8475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v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30C2DA-4F3E-427C-8338-E3FE1B9E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181600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52497BE-5C99-4235-BD47-33F28688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40FD78-70B7-424E-A375-6D9ACFF7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14F48D-2FBD-4D25-8D1C-1F2C6290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5C763317-F411-4D62-BE3D-5C26FC77F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181600" cy="4525963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/>
            </a:lvl1pPr>
            <a:lvl2pPr>
              <a:spcBef>
                <a:spcPts val="1000"/>
              </a:spcBef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D6486219-2215-4369-90BE-9897A751A24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969000" y="0"/>
            <a:ext cx="5880100" cy="6557963"/>
          </a:xfrm>
          <a:custGeom>
            <a:avLst/>
            <a:gdLst/>
            <a:ahLst/>
            <a:cxnLst/>
            <a:rect l="l" t="t" r="r" b="b"/>
            <a:pathLst>
              <a:path w="5880100" h="6557963">
                <a:moveTo>
                  <a:pt x="0" y="0"/>
                </a:moveTo>
                <a:lnTo>
                  <a:pt x="5880100" y="0"/>
                </a:lnTo>
                <a:lnTo>
                  <a:pt x="5880100" y="5413848"/>
                </a:lnTo>
                <a:lnTo>
                  <a:pt x="5815773" y="5417096"/>
                </a:lnTo>
                <a:cubicBezTo>
                  <a:pt x="5265126" y="5473017"/>
                  <a:pt x="4827361" y="5910782"/>
                  <a:pt x="4771440" y="6461429"/>
                </a:cubicBezTo>
                <a:lnTo>
                  <a:pt x="4766565" y="6557963"/>
                </a:lnTo>
                <a:lnTo>
                  <a:pt x="0" y="6557963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lnSpc>
                <a:spcPct val="140000"/>
              </a:lnSpc>
              <a:buFontTx/>
              <a:buNone/>
              <a:defRPr sz="2000"/>
            </a:lvl1pPr>
          </a:lstStyle>
          <a:p>
            <a:r>
              <a:rPr lang="sv-SE" dirty="0"/>
              <a:t>Klicka på bildikonen och infoga bild, den fyller ut platshållaren med rundat hörn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0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30C2DA-4F3E-427C-8338-E3FE1B9E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52497BE-5C99-4235-BD47-33F28688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40FD78-70B7-424E-A375-6D9ACFF7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14F48D-2FBD-4D25-8D1C-1F2C6290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418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5652440-C592-4A93-8685-C39895AE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FD48E40-3050-4C22-9774-9FCE3220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F3786E9-BBDD-431B-94DD-E3718E99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3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D94CA0B-BF75-4D87-8705-6B5298FD7CD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904894" y="360000"/>
            <a:ext cx="6947669" cy="6178636"/>
          </a:xfrm>
          <a:custGeom>
            <a:avLst/>
            <a:gdLst/>
            <a:ahLst/>
            <a:cxnLst/>
            <a:rect l="l" t="t" r="r" b="b"/>
            <a:pathLst>
              <a:path w="6947669" h="6264000">
                <a:moveTo>
                  <a:pt x="0" y="0"/>
                </a:moveTo>
                <a:lnTo>
                  <a:pt x="6947669" y="0"/>
                </a:lnTo>
                <a:lnTo>
                  <a:pt x="6947669" y="5141325"/>
                </a:lnTo>
                <a:lnTo>
                  <a:pt x="6873812" y="5145055"/>
                </a:lnTo>
                <a:cubicBezTo>
                  <a:pt x="6323165" y="5200976"/>
                  <a:pt x="5885400" y="5638741"/>
                  <a:pt x="5829479" y="6189389"/>
                </a:cubicBezTo>
                <a:lnTo>
                  <a:pt x="5825711" y="6264000"/>
                </a:lnTo>
                <a:lnTo>
                  <a:pt x="0" y="6264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lnSpc>
                <a:spcPct val="180000"/>
              </a:lnSpc>
              <a:buFontTx/>
              <a:buNone/>
              <a:defRPr sz="2000"/>
            </a:lvl1pPr>
          </a:lstStyle>
          <a:p>
            <a:r>
              <a:rPr lang="sv-SE" dirty="0"/>
              <a:t>Klicka på ikonen för att lägga till en bild, den fyller </a:t>
            </a:r>
            <a:br>
              <a:rPr lang="sv-SE" dirty="0"/>
            </a:br>
            <a:r>
              <a:rPr lang="sv-SE" dirty="0"/>
              <a:t>ut platshållaren med rundat hörn</a:t>
            </a:r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EBF9E0C-BEB5-4F8D-9A18-C5E7E941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63E5C69-658D-4A13-BCB5-8E05A291B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972919"/>
            <a:ext cx="3932237" cy="4262781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5887BAF-EE00-4485-8F3B-9963DB69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88BDE05-485E-4AB9-B501-0D51D70E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8D94035-9302-4429-B749-DC9613F5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558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 Halv fär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98311B-514A-4DC4-8FD1-424CB79B5F36}"/>
              </a:ext>
            </a:extLst>
          </p:cNvPr>
          <p:cNvSpPr/>
          <p:nvPr/>
        </p:nvSpPr>
        <p:spPr>
          <a:xfrm>
            <a:off x="0" y="0"/>
            <a:ext cx="5983357" cy="694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386BA53-80CA-499D-B273-3926ACA4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5111750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CB0A19-16FC-4B79-906D-1C26618BA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181600" cy="4525963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>
                <a:solidFill>
                  <a:schemeClr val="bg2"/>
                </a:solidFill>
              </a:defRPr>
            </a:lvl1pPr>
            <a:lvl2pPr>
              <a:spcBef>
                <a:spcPts val="1000"/>
              </a:spcBef>
              <a:defRPr>
                <a:solidFill>
                  <a:schemeClr val="bg2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bg2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bg2"/>
                </a:solidFill>
              </a:defRPr>
            </a:lvl4pPr>
            <a:lvl5pPr>
              <a:lnSpc>
                <a:spcPct val="110000"/>
              </a:lnSpc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BFC9B3A-2DF1-4323-8ED3-55CBECCB9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525963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/>
            </a:lvl1pPr>
            <a:lvl2pPr>
              <a:lnSpc>
                <a:spcPct val="110000"/>
              </a:lnSpc>
              <a:spcBef>
                <a:spcPts val="1000"/>
              </a:spcBef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B1C50E5-8128-40E2-AE11-9CDB6525B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D02EC5-E67C-4775-9C2D-C8590858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CAE321A-11E3-462D-8B66-93319761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310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58EF10-607E-443F-9A2B-8E0CCA88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D38C20-00FE-457A-BE28-DF515DC71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893" y="360000"/>
            <a:ext cx="5997150" cy="5186271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 sz="3200"/>
            </a:lvl1pPr>
            <a:lvl2pPr>
              <a:lnSpc>
                <a:spcPct val="110000"/>
              </a:lnSpc>
              <a:spcBef>
                <a:spcPts val="1000"/>
              </a:spcBef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411AA42-BF89-4282-B410-A24FF3FD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972920"/>
            <a:ext cx="3932237" cy="3573352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2E6BC3-D697-4291-AD7F-D9344F72E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CE3CC86-22E2-427D-ABE9-662DB675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2A25E17-3393-4F80-B950-DA398AE3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5183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AF462B-7C8A-4EC2-9A86-754718BC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21A1C40-F691-4CC5-83A6-5B0A1689B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87DD35-D714-4303-964A-38DDA8D0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4A3F55-60A9-43F9-B11A-500A9EBB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FB3C420-137E-419B-A4B1-6D7DDA03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246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819ED1B-8FA7-4CA8-8308-66D786E37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DD152F3-FF17-474D-A5EA-0456353B6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1A49F8-BA16-414D-8C48-95EA8543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7DC6E67-21EC-4BD6-A546-4175E072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2F75D8-00D5-4A7F-84FF-AE4D4628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433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Invertera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A07AEC-4933-4E73-917F-A4A36771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700809"/>
            <a:ext cx="10363200" cy="1470025"/>
          </a:xfrm>
        </p:spPr>
        <p:txBody>
          <a:bodyPr anchor="b"/>
          <a:lstStyle>
            <a:lvl1pPr algn="ctr">
              <a:lnSpc>
                <a:spcPct val="11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B17208-3F22-4DF6-B2AB-2683AB098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404592"/>
            <a:ext cx="8534400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0461F43-B2CB-4520-900E-F3955BA5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9AC333-F4E3-40BB-A65E-53AF712E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25F725-9A08-4697-93A3-92578D97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841A27E-EBFD-43BF-902B-FBFCD1869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479" y="5848346"/>
            <a:ext cx="746613" cy="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1CEC2D-54D3-4A2F-A308-910BC7CA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</p:spPr>
        <p:txBody>
          <a:bodyPr anchor="t" anchorCtr="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A48A55-5944-49AA-AEC9-DCE7F4FA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/>
            </a:lvl1pPr>
            <a:lvl2pPr>
              <a:lnSpc>
                <a:spcPct val="110000"/>
              </a:lnSpc>
              <a:spcBef>
                <a:spcPts val="800"/>
              </a:spcBef>
              <a:defRPr/>
            </a:lvl2pPr>
            <a:lvl3pPr>
              <a:lnSpc>
                <a:spcPct val="110000"/>
              </a:lnSpc>
              <a:spcBef>
                <a:spcPts val="800"/>
              </a:spcBef>
              <a:defRPr/>
            </a:lvl3pPr>
            <a:lvl4pPr>
              <a:lnSpc>
                <a:spcPct val="110000"/>
              </a:lnSpc>
              <a:spcBef>
                <a:spcPts val="800"/>
              </a:spcBef>
              <a:defRPr/>
            </a:lvl4pPr>
            <a:lvl5pPr>
              <a:lnSpc>
                <a:spcPct val="110000"/>
              </a:lnSpc>
              <a:spcBef>
                <a:spcPts val="800"/>
              </a:spcBef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369186-E3DF-440E-977F-FB2B3216E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2A9194-8EFD-4250-AB50-26F4F10D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D05CBE-4A1F-49DC-8E48-BBEEB3E6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60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Ha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1CEC2D-54D3-4A2F-A308-910BC7CA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A48A55-5944-49AA-AEC9-DCE7F4FA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>
                <a:solidFill>
                  <a:schemeClr val="tx2"/>
                </a:solidFill>
              </a:defRPr>
            </a:lvl1pPr>
            <a:lvl2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2pPr>
            <a:lvl3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3pPr>
            <a:lvl4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4pPr>
            <a:lvl5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369186-E3DF-440E-977F-FB2B3216E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2A9194-8EFD-4250-AB50-26F4F10D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D05CBE-4A1F-49DC-8E48-BBEEB3E6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3364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Gräd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1CEC2D-54D3-4A2F-A308-910BC7CA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A48A55-5944-49AA-AEC9-DCE7F4FA1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>
                <a:solidFill>
                  <a:schemeClr val="tx2"/>
                </a:solidFill>
              </a:defRPr>
            </a:lvl1pPr>
            <a:lvl2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2pPr>
            <a:lvl3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3pPr>
            <a:lvl4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4pPr>
            <a:lvl5pPr>
              <a:lnSpc>
                <a:spcPct val="110000"/>
              </a:lnSpc>
              <a:spcBef>
                <a:spcPts val="80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369186-E3DF-440E-977F-FB2B3216E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2A9194-8EFD-4250-AB50-26F4F10D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D05CBE-4A1F-49DC-8E48-BBEEB3E6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268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51D5E-8234-4FE1-A794-EDA62F1A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39D4FA4-1020-4858-AFFD-B42ADD9A0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AA0B6B-7AF9-4DB1-9AD8-B53FE065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73734F-9E81-4EBF-828B-55E450247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4E38FE-8DC6-480D-A933-4F56F2E6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9637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86BA53-80CA-499D-B273-3926ACA4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CB0A19-16FC-4B79-906D-1C26618BA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181600" cy="4525963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/>
            </a:lvl1pPr>
            <a:lvl2pPr>
              <a:spcBef>
                <a:spcPts val="1000"/>
              </a:spcBef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BFC9B3A-2DF1-4323-8ED3-55CBECCB9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525963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/>
            </a:lvl1pPr>
            <a:lvl2pPr>
              <a:lnSpc>
                <a:spcPct val="110000"/>
              </a:lnSpc>
              <a:spcBef>
                <a:spcPts val="1000"/>
              </a:spcBef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B1C50E5-8128-40E2-AE11-9CDB6525B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D02EC5-E67C-4775-9C2D-C8590858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CAE321A-11E3-462D-8B66-93319761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683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109971-4745-4ECE-8A5C-4E00F03A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6A0ADB-768E-4380-A0DC-DA924401F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494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419755C-5DBD-4541-AA01-2558E5D30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157787" cy="3684588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 sz="2800"/>
            </a:lvl1pPr>
            <a:lvl2pPr>
              <a:lnSpc>
                <a:spcPct val="110000"/>
              </a:lnSpc>
              <a:spcBef>
                <a:spcPts val="1000"/>
              </a:spcBef>
              <a:defRPr sz="24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4B153F-E910-4E67-86A0-0C4BB4976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650" y="1549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E39F378-447A-4833-854F-DDA68DE37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505074"/>
            <a:ext cx="5183188" cy="3684588"/>
          </a:xfrm>
        </p:spPr>
        <p:txBody>
          <a:bodyPr/>
          <a:lstStyle>
            <a:lvl1pPr>
              <a:lnSpc>
                <a:spcPct val="110000"/>
              </a:lnSpc>
              <a:spcBef>
                <a:spcPts val="1600"/>
              </a:spcBef>
              <a:defRPr sz="2800"/>
            </a:lvl1pPr>
            <a:lvl2pPr>
              <a:lnSpc>
                <a:spcPct val="110000"/>
              </a:lnSpc>
              <a:spcBef>
                <a:spcPts val="1000"/>
              </a:spcBef>
              <a:defRPr sz="2400"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1B20FEC-AC6C-4185-9558-FF620526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32B6478-60E6-4DB5-8AD9-C74836F5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966DAE3-5F86-48E0-A3B9-18884EA4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78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386569-DA0D-4783-86EC-67A11FBDDEE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1862000" cy="6552000"/>
          </a:xfrm>
          <a:custGeom>
            <a:avLst/>
            <a:gdLst/>
            <a:ahLst/>
            <a:cxnLst/>
            <a:rect l="l" t="t" r="r" b="b"/>
            <a:pathLst>
              <a:path w="11862000" h="6552000">
                <a:moveTo>
                  <a:pt x="0" y="0"/>
                </a:moveTo>
                <a:lnTo>
                  <a:pt x="11862000" y="0"/>
                </a:lnTo>
                <a:lnTo>
                  <a:pt x="11862000" y="5414062"/>
                </a:lnTo>
                <a:lnTo>
                  <a:pt x="11780700" y="5418167"/>
                </a:lnTo>
                <a:cubicBezTo>
                  <a:pt x="11269385" y="5470094"/>
                  <a:pt x="10855402" y="5851263"/>
                  <a:pt x="10754096" y="6346330"/>
                </a:cubicBezTo>
                <a:lnTo>
                  <a:pt x="10733363" y="6552000"/>
                </a:lnTo>
                <a:lnTo>
                  <a:pt x="0" y="6552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 algn="ctr">
              <a:lnSpc>
                <a:spcPct val="200000"/>
              </a:lnSpc>
              <a:buFontTx/>
              <a:buNone/>
              <a:defRPr/>
            </a:lvl1pPr>
          </a:lstStyle>
          <a:p>
            <a:r>
              <a:rPr lang="sv-SE" dirty="0"/>
              <a:t>Klicka på bildikonen och infoga bild, den fyller ut platshållaren med rundat hörn</a:t>
            </a:r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30C2DA-4F3E-427C-8338-E3FE1B9E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52497BE-5C99-4235-BD47-33F28688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40FD78-70B7-424E-A375-6D9ACFF7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14F48D-2FBD-4D25-8D1C-1F2C6290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18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D2AB036-DCCD-4091-86D3-9356430B4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Klicka här för att ändra mall för rubrikformat</a:t>
            </a:r>
          </a:p>
        </p:txBody>
      </p:sp>
      <p:pic>
        <p:nvPicPr>
          <p:cNvPr id="7" name="Bildobjekt 5">
            <a:extLst>
              <a:ext uri="{FF2B5EF4-FFF2-40B4-BE49-F238E27FC236}">
                <a16:creationId xmlns:a16="http://schemas.microsoft.com/office/drawing/2014/main" id="{F7A0A58A-FC56-47DC-BCC8-CE51EE257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2553"/>
          <a:stretch>
            <a:fillRect/>
          </a:stretch>
        </p:blipFill>
        <p:spPr bwMode="auto">
          <a:xfrm>
            <a:off x="-12700" y="0"/>
            <a:ext cx="122174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1996A95-48E2-4F6F-83D8-7449B280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Klicka här för att ändra format på bakgrundstexten</a:t>
            </a:r>
          </a:p>
          <a:p>
            <a:pPr lvl="1"/>
            <a:r>
              <a:rPr lang="en-US" dirty="0"/>
              <a:t>Nivå två</a:t>
            </a:r>
          </a:p>
          <a:p>
            <a:pPr lvl="2"/>
            <a:r>
              <a:rPr lang="en-US" dirty="0"/>
              <a:t>Nivå tre</a:t>
            </a:r>
          </a:p>
          <a:p>
            <a:pPr lvl="3"/>
            <a:r>
              <a:rPr lang="en-US" dirty="0"/>
              <a:t>Nivå fyra</a:t>
            </a:r>
          </a:p>
          <a:p>
            <a:pPr lvl="4"/>
            <a:r>
              <a:rPr lang="en-US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A9493F9-282B-4097-A7AF-FB6F8D346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4754" y="6525320"/>
            <a:ext cx="960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1E74-C129-49CC-A8E9-55F17C697E65}" type="datetimeFigureOut">
              <a:rPr lang="sv-SE" smtClean="0"/>
              <a:t>2023-09-04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75777A-8889-41C5-9B21-1D01DDBB0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9775" y="6525320"/>
            <a:ext cx="9367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3D0A82-13FD-4CDE-95C7-C0163891E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6248" y="6525320"/>
            <a:ext cx="679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30AA7-F777-4CAC-8CCC-AEA20B9348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25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62" r:id="rId3"/>
    <p:sldLayoutId id="2147483677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vt.se/nyheter/lokalt/skane/vattenlacka-pa-sus-stoppar-operatione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B4AB70-C4FB-4E59-9946-0F44BE9414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Vattenläckan i Lund 27 mars 2023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560FF4-1697-441F-8FEF-3B8E45E27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(Använd som </a:t>
            </a:r>
            <a:r>
              <a:rPr lang="sv-SE" dirty="0" err="1"/>
              <a:t>startbild</a:t>
            </a:r>
            <a:r>
              <a:rPr lang="sv-SE" dirty="0"/>
              <a:t> i din presentation)</a:t>
            </a:r>
          </a:p>
        </p:txBody>
      </p:sp>
      <p:grpSp>
        <p:nvGrpSpPr>
          <p:cNvPr id="7" name="Grupp 6" descr="Logotyp för Region Skåne">
            <a:extLst>
              <a:ext uri="{FF2B5EF4-FFF2-40B4-BE49-F238E27FC236}">
                <a16:creationId xmlns:a16="http://schemas.microsoft.com/office/drawing/2014/main" id="{91745122-F1F4-406D-9915-564572F96D66}"/>
              </a:ext>
            </a:extLst>
          </p:cNvPr>
          <p:cNvGrpSpPr/>
          <p:nvPr/>
        </p:nvGrpSpPr>
        <p:grpSpPr>
          <a:xfrm>
            <a:off x="11032836" y="5830454"/>
            <a:ext cx="949036" cy="894773"/>
            <a:chOff x="11032836" y="5830454"/>
            <a:chExt cx="949036" cy="894773"/>
          </a:xfrm>
        </p:grpSpPr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3ECB80DB-3FDA-4623-8036-F3FCA8671E06}"/>
                </a:ext>
              </a:extLst>
            </p:cNvPr>
            <p:cNvSpPr/>
            <p:nvPr/>
          </p:nvSpPr>
          <p:spPr>
            <a:xfrm>
              <a:off x="11032836" y="5830454"/>
              <a:ext cx="949036" cy="894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35749E1A-28CA-42F2-B71A-7D8DF071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79" y="5848346"/>
              <a:ext cx="746613" cy="69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07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4CB6D5-1D6B-44A0-823D-BA01B8DCC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97E77F3-814C-45CF-894F-7CB11AD9D9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(Du kan även välja foto som </a:t>
            </a:r>
            <a:r>
              <a:rPr lang="sv-SE" dirty="0" err="1">
                <a:solidFill>
                  <a:schemeClr val="tx1"/>
                </a:solidFill>
              </a:rPr>
              <a:t>startbild</a:t>
            </a:r>
            <a:r>
              <a:rPr lang="sv-SE" dirty="0">
                <a:solidFill>
                  <a:schemeClr val="tx1"/>
                </a:solidFill>
              </a:rPr>
              <a:t>, se  instruktion ovan i bild 7)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11FB6D-6C04-4B07-895E-763E238A2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247" y="5840148"/>
            <a:ext cx="951058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8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91366F-D8E7-D22A-0436-310D75915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hlinkClick r:id="rId2"/>
              </a:rPr>
              <a:t>Vattenläcka på sjukhuset i Lund: ”Hur ska vi kunna ge vård?” | SVT Nyheter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748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7D77926-E527-B97E-BFE1-B279D7DC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ildobjekt 4" descr="En bild som visar hjul, cykel, Cykelhjul, inomhus&#10;&#10;Automatiskt genererad beskrivning">
            <a:extLst>
              <a:ext uri="{FF2B5EF4-FFF2-40B4-BE49-F238E27FC236}">
                <a16:creationId xmlns:a16="http://schemas.microsoft.com/office/drawing/2014/main" id="{28F4A082-2024-B22E-28AC-D87546446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0"/>
          <a:stretch/>
        </p:blipFill>
        <p:spPr>
          <a:xfrm>
            <a:off x="609600" y="1600201"/>
            <a:ext cx="5181600" cy="4525963"/>
          </a:xfrm>
          <a:prstGeom prst="rect">
            <a:avLst/>
          </a:prstGeom>
          <a:noFill/>
        </p:spPr>
      </p:pic>
      <p:pic>
        <p:nvPicPr>
          <p:cNvPr id="3" name="Bildobjekt 2" descr="En bild som visar inomhus, vägg, brandsläckare, stol&#10;&#10;Automatiskt genererad beskrivning">
            <a:extLst>
              <a:ext uri="{FF2B5EF4-FFF2-40B4-BE49-F238E27FC236}">
                <a16:creationId xmlns:a16="http://schemas.microsoft.com/office/drawing/2014/main" id="{2F71EDB9-27B3-C7C5-1589-6A8217124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0"/>
          <a:stretch/>
        </p:blipFill>
        <p:spPr>
          <a:xfrm>
            <a:off x="6172200" y="1600200"/>
            <a:ext cx="5181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753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4C844B-7546-CDA6-6DDA-1AF300DE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Bildobjekt 2" descr="En bild som visar inomhus, vägg, golv, Golv&#10;&#10;Automatiskt genererad beskrivning">
            <a:extLst>
              <a:ext uri="{FF2B5EF4-FFF2-40B4-BE49-F238E27FC236}">
                <a16:creationId xmlns:a16="http://schemas.microsoft.com/office/drawing/2014/main" id="{BD4F0AB2-0A5D-C3C6-EC38-4F8A90752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b="27251"/>
          <a:stretch/>
        </p:blipFill>
        <p:spPr>
          <a:xfrm>
            <a:off x="609600" y="1600201"/>
            <a:ext cx="5181600" cy="4525963"/>
          </a:xfrm>
          <a:prstGeom prst="rect">
            <a:avLst/>
          </a:prstGeom>
          <a:noFill/>
        </p:spPr>
      </p:pic>
      <p:pic>
        <p:nvPicPr>
          <p:cNvPr id="5" name="Bildobjekt 4" descr="En bild som visar inomhus, vägg, golv, dörr&#10;&#10;Automatiskt genererad beskrivning">
            <a:extLst>
              <a:ext uri="{FF2B5EF4-FFF2-40B4-BE49-F238E27FC236}">
                <a16:creationId xmlns:a16="http://schemas.microsoft.com/office/drawing/2014/main" id="{87A9EAF4-D233-CBC5-18B6-C9B26C4FB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0"/>
          <a:stretch/>
        </p:blipFill>
        <p:spPr>
          <a:xfrm>
            <a:off x="6172200" y="1600200"/>
            <a:ext cx="5181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555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ipa, Soptunna, vägg, Renlighet&#10;&#10;Automatiskt genererad beskrivning">
            <a:extLst>
              <a:ext uri="{FF2B5EF4-FFF2-40B4-BE49-F238E27FC236}">
                <a16:creationId xmlns:a16="http://schemas.microsoft.com/office/drawing/2014/main" id="{D85BBA8F-F64C-C3CD-7D7A-C33D3A6C6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22" y="225501"/>
            <a:ext cx="514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tickkontakt och eluttag, vägg, inomhus&#10;&#10;Automatiskt genererad beskrivning">
            <a:extLst>
              <a:ext uri="{FF2B5EF4-FFF2-40B4-BE49-F238E27FC236}">
                <a16:creationId xmlns:a16="http://schemas.microsoft.com/office/drawing/2014/main" id="{608D7B9B-689A-A96F-A3C7-9FF7DA66E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33" y="0"/>
            <a:ext cx="514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8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6C2E7E1-6C42-F01F-528D-C54157CC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00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Bildobjekt 7" descr="En bild som visar bokskåp, Hyllor, bok, inomhus&#10;&#10;Automatiskt genererad beskrivning">
            <a:extLst>
              <a:ext uri="{FF2B5EF4-FFF2-40B4-BE49-F238E27FC236}">
                <a16:creationId xmlns:a16="http://schemas.microsoft.com/office/drawing/2014/main" id="{ACBC92F1-6100-E9E8-FE2E-1FBF9CB4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r="12809" b="3"/>
          <a:stretch/>
        </p:blipFill>
        <p:spPr>
          <a:xfrm>
            <a:off x="609600" y="1600201"/>
            <a:ext cx="5181600" cy="4525963"/>
          </a:xfrm>
          <a:prstGeom prst="rect">
            <a:avLst/>
          </a:prstGeom>
          <a:noFill/>
        </p:spPr>
      </p:pic>
      <p:pic>
        <p:nvPicPr>
          <p:cNvPr id="3" name="Bildobjekt 2" descr="En bild som visar inomhus, möbler, text, datorskärm&#10;&#10;Automatiskt genererad beskrivning">
            <a:extLst>
              <a:ext uri="{FF2B5EF4-FFF2-40B4-BE49-F238E27FC236}">
                <a16:creationId xmlns:a16="http://schemas.microsoft.com/office/drawing/2014/main" id="{705487AF-7680-A747-25A6-D4639BF8A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3" b="3"/>
          <a:stretch/>
        </p:blipFill>
        <p:spPr>
          <a:xfrm>
            <a:off x="6172200" y="1600200"/>
            <a:ext cx="5181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584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inomhus, hus, vägg, golv&#10;&#10;Automatiskt genererad beskrivning">
            <a:extLst>
              <a:ext uri="{FF2B5EF4-FFF2-40B4-BE49-F238E27FC236}">
                <a16:creationId xmlns:a16="http://schemas.microsoft.com/office/drawing/2014/main" id="{5860C04A-72B4-383B-0409-36D0E73D6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7000" y="100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0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4CB6D5-1D6B-44A0-823D-BA01B8DCC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97E77F3-814C-45CF-894F-7CB11AD9D9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(Använd som </a:t>
            </a:r>
            <a:r>
              <a:rPr lang="sv-SE" dirty="0" err="1"/>
              <a:t>startbild</a:t>
            </a:r>
            <a:r>
              <a:rPr lang="sv-SE" dirty="0"/>
              <a:t> i din presentation)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68F68F3-3F91-4304-AD0D-92F9BD4F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247" y="5840148"/>
            <a:ext cx="951058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41650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kåne">
  <a:themeElements>
    <a:clrScheme name="Region Skåne Strand">
      <a:dk1>
        <a:sysClr val="windowText" lastClr="000000"/>
      </a:dk1>
      <a:lt1>
        <a:sysClr val="window" lastClr="FFFFFF"/>
      </a:lt1>
      <a:dk2>
        <a:srgbClr val="307C8E"/>
      </a:dk2>
      <a:lt2>
        <a:srgbClr val="FDF9E4"/>
      </a:lt2>
      <a:accent1>
        <a:srgbClr val="307C8E"/>
      </a:accent1>
      <a:accent2>
        <a:srgbClr val="FDF9E4"/>
      </a:accent2>
      <a:accent3>
        <a:srgbClr val="E40135"/>
      </a:accent3>
      <a:accent4>
        <a:srgbClr val="FDF9E4"/>
      </a:accent4>
      <a:accent5>
        <a:srgbClr val="5F5236"/>
      </a:accent5>
      <a:accent6>
        <a:srgbClr val="FDD32F"/>
      </a:accent6>
      <a:hlink>
        <a:srgbClr val="0563C1"/>
      </a:hlink>
      <a:folHlink>
        <a:srgbClr val="954F72"/>
      </a:folHlink>
    </a:clrScheme>
    <a:fontScheme name="Region Skåne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 name="Region Skån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.pptx" id="{88460739-6362-4056-B988-7081FD6A069E}" vid="{46CE6A57-FD1B-4633-8BEF-9456AD78462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</Template>
  <TotalTime>0</TotalTime>
  <Words>56</Words>
  <Application>Microsoft Office PowerPoint</Application>
  <PresentationFormat>Bredbild</PresentationFormat>
  <Paragraphs>5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2" baseType="lpstr">
      <vt:lpstr>Arial</vt:lpstr>
      <vt:lpstr>Region Skåne</vt:lpstr>
      <vt:lpstr>Vattenläckan i Lund 27 mars 2023</vt:lpstr>
      <vt:lpstr>Vattenläcka på sjukhuset i Lund: ”Hur ska vi kunna ge vård?” | SVT Nyheter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Vattenläckan i Lund 27 mars 2023</dc:title>
  <dc:creator>Jensen Marie MJ</dc:creator>
  <cp:lastModifiedBy>Jensen Marie MJ</cp:lastModifiedBy>
  <cp:revision>1</cp:revision>
  <dcterms:created xsi:type="dcterms:W3CDTF">2023-09-04T11:17:10Z</dcterms:created>
  <dcterms:modified xsi:type="dcterms:W3CDTF">2023-09-04T11:59:21Z</dcterms:modified>
</cp:coreProperties>
</file>